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6858000" cy="9144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2472" y="-12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smtClean="0"/>
              <a:t>Mastertitelformat bearbeiten</a:t>
            </a:r>
            <a:endParaRPr lang="de-DE"/>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01FB636A-7109-CD4C-AC5B-FFBC1562BE01}" type="datetimeFigureOut">
              <a:rPr lang="de-DE" smtClean="0"/>
              <a:t>02.10.18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97389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1FB636A-7109-CD4C-AC5B-FFBC1562BE01}" type="datetimeFigureOut">
              <a:rPr lang="de-DE" smtClean="0"/>
              <a:t>02.10.18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10506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185"/>
            <a:ext cx="1543050" cy="7802033"/>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342900" y="366185"/>
            <a:ext cx="4514850" cy="7802033"/>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1FB636A-7109-CD4C-AC5B-FFBC1562BE01}" type="datetimeFigureOut">
              <a:rPr lang="de-DE" smtClean="0"/>
              <a:t>02.10.18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121072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1FB636A-7109-CD4C-AC5B-FFBC1562BE01}" type="datetimeFigureOut">
              <a:rPr lang="de-DE" smtClean="0"/>
              <a:t>02.10.18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220997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01FB636A-7109-CD4C-AC5B-FFBC1562BE01}" type="datetimeFigureOut">
              <a:rPr lang="de-DE" smtClean="0"/>
              <a:t>02.10.18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267949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1FB636A-7109-CD4C-AC5B-FFBC1562BE01}" type="datetimeFigureOut">
              <a:rPr lang="de-DE" smtClean="0"/>
              <a:t>02.10.18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348300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1FB636A-7109-CD4C-AC5B-FFBC1562BE01}" type="datetimeFigureOut">
              <a:rPr lang="de-DE" smtClean="0"/>
              <a:t>02.10.18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153002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01FB636A-7109-CD4C-AC5B-FFBC1562BE01}" type="datetimeFigureOut">
              <a:rPr lang="de-DE" smtClean="0"/>
              <a:t>02.10.18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20841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FB636A-7109-CD4C-AC5B-FFBC1562BE01}" type="datetimeFigureOut">
              <a:rPr lang="de-DE" smtClean="0"/>
              <a:t>02.10.18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323247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1FB636A-7109-CD4C-AC5B-FFBC1562BE01}" type="datetimeFigureOut">
              <a:rPr lang="de-DE" smtClean="0"/>
              <a:t>02.10.18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348805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1FB636A-7109-CD4C-AC5B-FFBC1562BE01}" type="datetimeFigureOut">
              <a:rPr lang="de-DE" smtClean="0"/>
              <a:t>02.10.18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CFBD8B-3D54-0846-A3DC-39EF475D93FC}" type="slidenum">
              <a:rPr lang="de-DE" smtClean="0"/>
              <a:t>‹Nr.›</a:t>
            </a:fld>
            <a:endParaRPr lang="de-DE"/>
          </a:p>
        </p:txBody>
      </p:sp>
    </p:spTree>
    <p:extLst>
      <p:ext uri="{BB962C8B-B14F-4D97-AF65-F5344CB8AC3E}">
        <p14:creationId xmlns:p14="http://schemas.microsoft.com/office/powerpoint/2010/main" val="2360547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FB636A-7109-CD4C-AC5B-FFBC1562BE01}" type="datetimeFigureOut">
              <a:rPr lang="de-DE" smtClean="0"/>
              <a:t>02.10.18</a:t>
            </a:fld>
            <a:endParaRPr lang="de-DE"/>
          </a:p>
        </p:txBody>
      </p:sp>
      <p:sp>
        <p:nvSpPr>
          <p:cNvPr id="5" name="Fußzeilenplatzhalt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8CFBD8B-3D54-0846-A3DC-39EF475D93FC}" type="slidenum">
              <a:rPr lang="de-DE" smtClean="0"/>
              <a:t>‹Nr.›</a:t>
            </a:fld>
            <a:endParaRPr lang="de-DE"/>
          </a:p>
        </p:txBody>
      </p:sp>
    </p:spTree>
    <p:extLst>
      <p:ext uri="{BB962C8B-B14F-4D97-AF65-F5344CB8AC3E}">
        <p14:creationId xmlns:p14="http://schemas.microsoft.com/office/powerpoint/2010/main" val="252178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1200px-Frauenfilmfestival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561" y="7690366"/>
            <a:ext cx="1486239" cy="1080000"/>
          </a:xfrm>
          <a:prstGeom prst="rect">
            <a:avLst/>
          </a:prstGeom>
        </p:spPr>
      </p:pic>
      <p:pic>
        <p:nvPicPr>
          <p:cNvPr id="6" name="Bild 5" descr="logo_spd-ASF_cmyk_typo_schwar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08" y="7690366"/>
            <a:ext cx="1767273" cy="1080000"/>
          </a:xfrm>
          <a:prstGeom prst="rect">
            <a:avLst/>
          </a:prstGeom>
        </p:spPr>
      </p:pic>
      <p:pic>
        <p:nvPicPr>
          <p:cNvPr id="8" name="Bild 7" descr="DieGoettlicheOrdnungAlamodeFilm#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858000" cy="4572000"/>
          </a:xfrm>
          <a:prstGeom prst="rect">
            <a:avLst/>
          </a:prstGeom>
        </p:spPr>
      </p:pic>
      <p:sp>
        <p:nvSpPr>
          <p:cNvPr id="9" name="Textfeld 8"/>
          <p:cNvSpPr txBox="1"/>
          <p:nvPr/>
        </p:nvSpPr>
        <p:spPr>
          <a:xfrm>
            <a:off x="1036407" y="3561790"/>
            <a:ext cx="4785186" cy="1015663"/>
          </a:xfrm>
          <a:prstGeom prst="rect">
            <a:avLst/>
          </a:prstGeom>
          <a:solidFill>
            <a:schemeClr val="bg1"/>
          </a:solidFill>
        </p:spPr>
        <p:txBody>
          <a:bodyPr wrap="square" rtlCol="0">
            <a:spAutoFit/>
          </a:bodyPr>
          <a:lstStyle/>
          <a:p>
            <a:pPr algn="ctr"/>
            <a:r>
              <a:rPr lang="de-DE" sz="3200" b="1" dirty="0" smtClean="0">
                <a:solidFill>
                  <a:srgbClr val="FF0000"/>
                </a:solidFill>
              </a:rPr>
              <a:t>100 Jahre Frauenwahlrecht</a:t>
            </a:r>
          </a:p>
          <a:p>
            <a:pPr algn="ctr"/>
            <a:r>
              <a:rPr lang="de-DE" sz="2800" b="1" dirty="0" smtClean="0"/>
              <a:t>Film „Die göttliche Ordnung“</a:t>
            </a:r>
          </a:p>
        </p:txBody>
      </p:sp>
      <p:sp>
        <p:nvSpPr>
          <p:cNvPr id="10" name="Textfeld 9"/>
          <p:cNvSpPr txBox="1"/>
          <p:nvPr/>
        </p:nvSpPr>
        <p:spPr>
          <a:xfrm>
            <a:off x="739356" y="4628055"/>
            <a:ext cx="5692683" cy="3108544"/>
          </a:xfrm>
          <a:prstGeom prst="rect">
            <a:avLst/>
          </a:prstGeom>
          <a:noFill/>
        </p:spPr>
        <p:txBody>
          <a:bodyPr wrap="square" rtlCol="0">
            <a:spAutoFit/>
          </a:bodyPr>
          <a:lstStyle/>
          <a:p>
            <a:pPr algn="ctr"/>
            <a:r>
              <a:rPr lang="de-DE" sz="2000" b="1" dirty="0" smtClean="0"/>
              <a:t>Donnerstag, 08. November 2018 um 19 Uhr </a:t>
            </a:r>
          </a:p>
          <a:p>
            <a:pPr algn="ctr"/>
            <a:r>
              <a:rPr lang="de-DE" sz="1400" b="1" dirty="0" smtClean="0"/>
              <a:t>(Einlass ab 18 Uhr)</a:t>
            </a:r>
          </a:p>
          <a:p>
            <a:pPr algn="ctr"/>
            <a:r>
              <a:rPr lang="de-DE" sz="2000" b="1" dirty="0" smtClean="0"/>
              <a:t>NRW Filmforum im Museum Ludwig </a:t>
            </a:r>
          </a:p>
          <a:p>
            <a:pPr algn="ctr"/>
            <a:r>
              <a:rPr lang="de-DE" sz="1400" b="1" dirty="0" smtClean="0"/>
              <a:t>(Bischofsgartenstr. 1, 50667 Köln)</a:t>
            </a:r>
          </a:p>
          <a:p>
            <a:pPr algn="ctr"/>
            <a:r>
              <a:rPr lang="de-DE" sz="2000" b="1" dirty="0" smtClean="0"/>
              <a:t>Eintritt frei!</a:t>
            </a:r>
          </a:p>
          <a:p>
            <a:pPr algn="ctr"/>
            <a:endParaRPr lang="de-DE" sz="1000" b="1" dirty="0" smtClean="0"/>
          </a:p>
          <a:p>
            <a:pPr algn="ctr"/>
            <a:r>
              <a:rPr lang="de-DE" sz="1400" b="1" dirty="0" smtClean="0"/>
              <a:t>Die ASF Köln, das Internationale </a:t>
            </a:r>
            <a:r>
              <a:rPr lang="de-DE" sz="1400" b="1" dirty="0" smtClean="0"/>
              <a:t>Frauenf</a:t>
            </a:r>
            <a:r>
              <a:rPr lang="de-DE" sz="1400" b="1" dirty="0" smtClean="0"/>
              <a:t>ilmfestival Dortmund I Köln </a:t>
            </a:r>
            <a:r>
              <a:rPr lang="de-DE" sz="1400" b="1" dirty="0" smtClean="0"/>
              <a:t>und der Kölner Frauengeschichtsverein laden interessierte Frauen und Männer ein, 100 Jahre Frauenwahlrecht in Deutschland zu feiern. </a:t>
            </a:r>
          </a:p>
          <a:p>
            <a:pPr algn="ctr"/>
            <a:r>
              <a:rPr lang="de-DE" sz="1400" b="1" dirty="0" smtClean="0"/>
              <a:t>Nach einer historischen Einführung durch Irene Franken und einer Einführung in den Film durch  Silke </a:t>
            </a:r>
            <a:r>
              <a:rPr lang="de-DE" sz="1400" b="1" dirty="0" err="1" smtClean="0"/>
              <a:t>Räbiger</a:t>
            </a:r>
            <a:r>
              <a:rPr lang="de-DE" sz="1400" b="1" dirty="0" smtClean="0"/>
              <a:t> zeigen wir den Film der Regisseurin Petra </a:t>
            </a:r>
            <a:r>
              <a:rPr lang="de-DE" sz="1400" b="1" dirty="0" err="1" smtClean="0"/>
              <a:t>Volpe</a:t>
            </a:r>
            <a:r>
              <a:rPr lang="de-DE" sz="1400" b="1" dirty="0" smtClean="0"/>
              <a:t> aus dem Jahr 2017 „Die göttliche Ordnung“ über die Einführung des Frauenwahlrechts 1971 in der Schweiz. </a:t>
            </a:r>
            <a:endParaRPr lang="de-DE" sz="1400" b="1" dirty="0"/>
          </a:p>
        </p:txBody>
      </p:sp>
      <p:sp>
        <p:nvSpPr>
          <p:cNvPr id="11" name="Textfeld 10"/>
          <p:cNvSpPr txBox="1"/>
          <p:nvPr/>
        </p:nvSpPr>
        <p:spPr>
          <a:xfrm>
            <a:off x="474608" y="8747014"/>
            <a:ext cx="2008870" cy="276999"/>
          </a:xfrm>
          <a:prstGeom prst="rect">
            <a:avLst/>
          </a:prstGeom>
          <a:noFill/>
        </p:spPr>
        <p:txBody>
          <a:bodyPr wrap="square" rtlCol="0">
            <a:spAutoFit/>
          </a:bodyPr>
          <a:lstStyle/>
          <a:p>
            <a:r>
              <a:rPr lang="de-DE" sz="1200" b="1" dirty="0" err="1" smtClean="0"/>
              <a:t>www.asf-koeln.de</a:t>
            </a:r>
            <a:endParaRPr lang="de-DE" sz="1200" b="1" dirty="0"/>
          </a:p>
        </p:txBody>
      </p:sp>
      <p:sp>
        <p:nvSpPr>
          <p:cNvPr id="12" name="Textfeld 11"/>
          <p:cNvSpPr txBox="1"/>
          <p:nvPr/>
        </p:nvSpPr>
        <p:spPr>
          <a:xfrm>
            <a:off x="2483478" y="8747014"/>
            <a:ext cx="2308117" cy="276999"/>
          </a:xfrm>
          <a:prstGeom prst="rect">
            <a:avLst/>
          </a:prstGeom>
          <a:noFill/>
        </p:spPr>
        <p:txBody>
          <a:bodyPr wrap="square" rtlCol="0">
            <a:spAutoFit/>
          </a:bodyPr>
          <a:lstStyle/>
          <a:p>
            <a:r>
              <a:rPr lang="de-DE" sz="1200" b="1" dirty="0" err="1" smtClean="0"/>
              <a:t>www.frauenfilmfestival.eu</a:t>
            </a:r>
            <a:endParaRPr lang="de-DE" sz="1200" b="1" dirty="0"/>
          </a:p>
        </p:txBody>
      </p:sp>
      <p:pic>
        <p:nvPicPr>
          <p:cNvPr id="2" name="Bild 1" descr="Logo Frauengeschichteverein_richti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480" y="8040735"/>
            <a:ext cx="1890559" cy="345972"/>
          </a:xfrm>
          <a:prstGeom prst="rect">
            <a:avLst/>
          </a:prstGeom>
        </p:spPr>
      </p:pic>
      <p:sp>
        <p:nvSpPr>
          <p:cNvPr id="13" name="Textfeld 12"/>
          <p:cNvSpPr txBox="1"/>
          <p:nvPr/>
        </p:nvSpPr>
        <p:spPr>
          <a:xfrm>
            <a:off x="4549883" y="8747014"/>
            <a:ext cx="2308117" cy="276999"/>
          </a:xfrm>
          <a:prstGeom prst="rect">
            <a:avLst/>
          </a:prstGeom>
          <a:noFill/>
        </p:spPr>
        <p:txBody>
          <a:bodyPr wrap="square" rtlCol="0">
            <a:spAutoFit/>
          </a:bodyPr>
          <a:lstStyle/>
          <a:p>
            <a:r>
              <a:rPr lang="de-DE" sz="1200" b="1" dirty="0" err="1" smtClean="0"/>
              <a:t>www.frauengeschichtsverein.de</a:t>
            </a:r>
            <a:endParaRPr lang="de-DE" sz="1200" b="1" dirty="0"/>
          </a:p>
        </p:txBody>
      </p:sp>
    </p:spTree>
    <p:extLst>
      <p:ext uri="{BB962C8B-B14F-4D97-AF65-F5344CB8AC3E}">
        <p14:creationId xmlns:p14="http://schemas.microsoft.com/office/powerpoint/2010/main" val="24750449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csm_Webbanner_851x315px_RZ_180620_ca33bd75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2537460"/>
          </a:xfrm>
          <a:prstGeom prst="rect">
            <a:avLst/>
          </a:prstGeom>
        </p:spPr>
      </p:pic>
      <p:sp>
        <p:nvSpPr>
          <p:cNvPr id="3" name="Textfeld 2"/>
          <p:cNvSpPr txBox="1"/>
          <p:nvPr/>
        </p:nvSpPr>
        <p:spPr>
          <a:xfrm>
            <a:off x="349686" y="2721540"/>
            <a:ext cx="6110315" cy="3077765"/>
          </a:xfrm>
          <a:prstGeom prst="rect">
            <a:avLst/>
          </a:prstGeom>
          <a:noFill/>
        </p:spPr>
        <p:txBody>
          <a:bodyPr wrap="square" rtlCol="0">
            <a:spAutoFit/>
          </a:bodyPr>
          <a:lstStyle/>
          <a:p>
            <a:r>
              <a:rPr lang="de-DE" sz="1200" dirty="0" smtClean="0"/>
              <a:t>„Meine </a:t>
            </a:r>
            <a:r>
              <a:rPr lang="de-DE" sz="1200" dirty="0"/>
              <a:t>Herren und Damen! Es ist das erste Mal, dass in Deutschland die Frau als freie und gleiche im Parlament zum Volke sprechen kann […]. Was diese Regierung getan hat, das war eine Selbstverständlichkeit: Sie hat den Frauen gegeben, was ihnen bis dahin zu Unrecht vorenthalten worden ist</a:t>
            </a:r>
            <a:r>
              <a:rPr lang="de-DE" sz="1200" dirty="0" smtClean="0"/>
              <a:t>.“</a:t>
            </a:r>
            <a:r>
              <a:rPr lang="de-DE" sz="1200" dirty="0"/>
              <a:t> </a:t>
            </a:r>
            <a:r>
              <a:rPr lang="de-DE" sz="1200" dirty="0" smtClean="0"/>
              <a:t>Mit diesen Worten eröffnete am 19. Februar 1919 die </a:t>
            </a:r>
            <a:r>
              <a:rPr lang="de-DE" sz="1200" b="1" dirty="0" smtClean="0"/>
              <a:t>Sozialdemokratin und Gründerin der Arbeiterwohlfahrt, Marie </a:t>
            </a:r>
            <a:r>
              <a:rPr lang="de-DE" sz="1200" b="1" dirty="0" err="1" smtClean="0"/>
              <a:t>Juchacz</a:t>
            </a:r>
            <a:r>
              <a:rPr lang="de-DE" sz="1200" b="1" dirty="0" smtClean="0"/>
              <a:t> </a:t>
            </a:r>
            <a:r>
              <a:rPr lang="de-DE" sz="1200" dirty="0" smtClean="0"/>
              <a:t>als erste Frau ihre Rede in der Weimarer Nationalversammlung. </a:t>
            </a:r>
          </a:p>
          <a:p>
            <a:endParaRPr lang="de-DE" sz="1200" dirty="0"/>
          </a:p>
          <a:p>
            <a:r>
              <a:rPr lang="de-DE" sz="1200" dirty="0" smtClean="0"/>
              <a:t>Die SPD hat seit Anfang des 20sten Jahrhunderts das Frauenwahlrecht gefordert. Die sozialistischen Frauen haben im Jahr 1911 den 08. März den Internationalen Frauentag als Kampftag für die Gleichstellung von Männern und Frauen geschaffen. Am 12. November 1918 war es dann so weit und es wurde das geheime, direkte und allgemeine Wahlrecht für männliche und weibliche Personen ab 20 Jahren geschaffen. </a:t>
            </a:r>
          </a:p>
          <a:p>
            <a:r>
              <a:rPr lang="de-DE" sz="1200" dirty="0" smtClean="0"/>
              <a:t>Am 19. Januar 1919 fanden die ersten Wahlen statt, bei denen Frauen sowohl wählen als auch gewählt werden konnten. Dem ersten Parlament gehörten 37 Frauen unter 423 Abgeordneten an; 19 davon Genossinnen der SPD.</a:t>
            </a:r>
            <a:endParaRPr lang="de-DE" sz="1200" dirty="0"/>
          </a:p>
          <a:p>
            <a:endParaRPr lang="de-DE" sz="1400" dirty="0" smtClean="0"/>
          </a:p>
        </p:txBody>
      </p:sp>
      <p:sp>
        <p:nvSpPr>
          <p:cNvPr id="4" name="Textfeld 3"/>
          <p:cNvSpPr txBox="1"/>
          <p:nvPr/>
        </p:nvSpPr>
        <p:spPr>
          <a:xfrm>
            <a:off x="349686" y="5799305"/>
            <a:ext cx="6110316" cy="646331"/>
          </a:xfrm>
          <a:prstGeom prst="rect">
            <a:avLst/>
          </a:prstGeom>
          <a:noFill/>
        </p:spPr>
        <p:txBody>
          <a:bodyPr wrap="square" rtlCol="0">
            <a:spAutoFit/>
          </a:bodyPr>
          <a:lstStyle/>
          <a:p>
            <a:r>
              <a:rPr lang="de-DE" sz="1200" b="1" dirty="0" smtClean="0"/>
              <a:t>Marie </a:t>
            </a:r>
            <a:r>
              <a:rPr lang="de-DE" sz="1200" b="1" dirty="0" err="1" smtClean="0"/>
              <a:t>Juchacz</a:t>
            </a:r>
            <a:r>
              <a:rPr lang="de-DE" sz="1200" b="1" dirty="0" smtClean="0"/>
              <a:t> </a:t>
            </a:r>
            <a:r>
              <a:rPr lang="de-DE" sz="1200" dirty="0" smtClean="0"/>
              <a:t>trat 1908 in die SPD ein und wurde 1913 Frauensekretärin in Köln für die Obere Rheinprovinz. Am 19. Dezember 1919 gründete Marie </a:t>
            </a:r>
            <a:r>
              <a:rPr lang="de-DE" sz="1200" dirty="0" err="1" smtClean="0"/>
              <a:t>Juchacz</a:t>
            </a:r>
            <a:r>
              <a:rPr lang="de-DE" sz="1200" dirty="0" smtClean="0"/>
              <a:t> die Arbeiterwohlfahrt (AWO).  </a:t>
            </a:r>
            <a:r>
              <a:rPr lang="de-DE" sz="1200" b="1" dirty="0" smtClean="0"/>
              <a:t>Im kommenden Jahr feiert die AWO ihr 100jähriges bestehen.</a:t>
            </a:r>
            <a:endParaRPr lang="de-DE" sz="1200" b="1" dirty="0"/>
          </a:p>
        </p:txBody>
      </p:sp>
      <p:pic>
        <p:nvPicPr>
          <p:cNvPr id="6" name="Bild 5" descr="DieGoettlicheOrdnungAlamodeFilm#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86" y="6818856"/>
            <a:ext cx="2112975" cy="1419655"/>
          </a:xfrm>
          <a:prstGeom prst="rect">
            <a:avLst/>
          </a:prstGeom>
        </p:spPr>
      </p:pic>
      <p:sp>
        <p:nvSpPr>
          <p:cNvPr id="7" name="Textfeld 6"/>
          <p:cNvSpPr txBox="1"/>
          <p:nvPr/>
        </p:nvSpPr>
        <p:spPr>
          <a:xfrm>
            <a:off x="2742280" y="6690000"/>
            <a:ext cx="3717721" cy="2123658"/>
          </a:xfrm>
          <a:prstGeom prst="rect">
            <a:avLst/>
          </a:prstGeom>
          <a:noFill/>
        </p:spPr>
        <p:txBody>
          <a:bodyPr wrap="square" rtlCol="0">
            <a:spAutoFit/>
          </a:bodyPr>
          <a:lstStyle/>
          <a:p>
            <a:r>
              <a:rPr lang="de-DE" sz="1200" dirty="0"/>
              <a:t>Schweiz, 1971: Nora ist eine junge Hausfrau und Mutter, die mit ihrem Mann, den zwei Söhnen und dem missmutigen Schwiegervater in einem beschaulichen Dorf im Appenzell lebt. Hier ist wenig von den gesellschaftlichen Umwälzungen der 68er-Bewegung zu spüren. Die Dorf- und Familienordnung gerät jedoch gehörig ins Wanken, als Nora beginnt, sich für das Frauenwahlrecht einzusetzen, über dessen Einführung die Männer abstimmen sollen. </a:t>
            </a:r>
            <a:endParaRPr lang="de-DE" sz="1200" dirty="0" smtClean="0"/>
          </a:p>
          <a:p>
            <a:endParaRPr lang="de-DE" sz="1200" dirty="0" smtClean="0"/>
          </a:p>
          <a:p>
            <a:r>
              <a:rPr lang="de-DE" sz="1200" dirty="0" err="1" smtClean="0"/>
              <a:t>www.goettlicheordnung.de</a:t>
            </a:r>
            <a:endParaRPr lang="de-DE" sz="1200" dirty="0"/>
          </a:p>
        </p:txBody>
      </p:sp>
      <p:sp>
        <p:nvSpPr>
          <p:cNvPr id="8" name="Textfeld 7"/>
          <p:cNvSpPr txBox="1"/>
          <p:nvPr/>
        </p:nvSpPr>
        <p:spPr>
          <a:xfrm>
            <a:off x="349686" y="8238511"/>
            <a:ext cx="2112975" cy="646331"/>
          </a:xfrm>
          <a:prstGeom prst="rect">
            <a:avLst/>
          </a:prstGeom>
          <a:noFill/>
        </p:spPr>
        <p:txBody>
          <a:bodyPr wrap="square" rtlCol="0">
            <a:spAutoFit/>
          </a:bodyPr>
          <a:lstStyle/>
          <a:p>
            <a:r>
              <a:rPr lang="de-DE" sz="1200" dirty="0"/>
              <a:t>Die göttliche Ordnung</a:t>
            </a:r>
          </a:p>
          <a:p>
            <a:r>
              <a:rPr lang="de-DE" sz="1200" dirty="0"/>
              <a:t>CH 2017, 97 Min.</a:t>
            </a:r>
          </a:p>
          <a:p>
            <a:r>
              <a:rPr lang="de-DE" sz="1200" dirty="0"/>
              <a:t>Buch und Regie: Petra </a:t>
            </a:r>
            <a:r>
              <a:rPr lang="de-DE" sz="1200" dirty="0" err="1"/>
              <a:t>Volpe</a:t>
            </a:r>
            <a:endParaRPr lang="de-DE" sz="1200" dirty="0"/>
          </a:p>
        </p:txBody>
      </p:sp>
      <p:cxnSp>
        <p:nvCxnSpPr>
          <p:cNvPr id="10" name="Gerade Verbindung 9"/>
          <p:cNvCxnSpPr/>
          <p:nvPr/>
        </p:nvCxnSpPr>
        <p:spPr>
          <a:xfrm>
            <a:off x="349686" y="6597960"/>
            <a:ext cx="61103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23761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Macintosh PowerPoint</Application>
  <PresentationFormat>Bildschirmpräsentation (4:3)</PresentationFormat>
  <Paragraphs>24</Paragraphs>
  <Slides>2</Slides>
  <Notes>0</Notes>
  <HiddenSlides>0</HiddenSlides>
  <MMClips>0</MMClips>
  <ScaleCrop>false</ScaleCrop>
  <HeadingPairs>
    <vt:vector size="4" baseType="variant">
      <vt:variant>
        <vt:lpstr>Design</vt:lpstr>
      </vt:variant>
      <vt:variant>
        <vt:i4>1</vt:i4>
      </vt:variant>
      <vt:variant>
        <vt:lpstr>Folientitel</vt:lpstr>
      </vt:variant>
      <vt:variant>
        <vt:i4>2</vt:i4>
      </vt:variant>
    </vt:vector>
  </HeadingPairs>
  <TitlesOfParts>
    <vt:vector size="3" baseType="lpstr">
      <vt:lpstr>Office-Design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Sollbach</dc:creator>
  <cp:lastModifiedBy>Marion Sollbach</cp:lastModifiedBy>
  <cp:revision>22</cp:revision>
  <cp:lastPrinted>2018-09-24T16:48:10Z</cp:lastPrinted>
  <dcterms:created xsi:type="dcterms:W3CDTF">2018-09-24T15:47:37Z</dcterms:created>
  <dcterms:modified xsi:type="dcterms:W3CDTF">2018-10-02T19:42:54Z</dcterms:modified>
</cp:coreProperties>
</file>